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81" r:id="rId8"/>
    <p:sldId id="283" r:id="rId9"/>
    <p:sldId id="285" r:id="rId10"/>
    <p:sldId id="263" r:id="rId11"/>
    <p:sldId id="284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CCF4-C7C2-4F19-946A-463C53274B8F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181A-F6D8-4270-932D-BA6EB40FE88A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33450"/>
            <a:ext cx="6629400" cy="4991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60439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555617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429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6" r="9108"/>
          <a:stretch/>
        </p:blipFill>
        <p:spPr>
          <a:xfrm>
            <a:off x="4446489" y="140619"/>
            <a:ext cx="4550460" cy="6576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r="49652"/>
          <a:stretch/>
        </p:blipFill>
        <p:spPr>
          <a:xfrm>
            <a:off x="115509" y="140619"/>
            <a:ext cx="4380291" cy="6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-11723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33400" y="5667123"/>
            <a:ext cx="8229600" cy="762000"/>
          </a:xfrm>
          <a:prstGeom prst="roundRect">
            <a:avLst>
              <a:gd name="adj" fmla="val 351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 কতগুলো ক্ষুদ্র ক্ষুদ্র বক্সের ন্যায় কোষ দিয়ে গঠিত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39578" y="152400"/>
            <a:ext cx="7864844" cy="1033919"/>
          </a:xfrm>
          <a:prstGeom prst="roundRect">
            <a:avLst>
              <a:gd name="adj" fmla="val 4515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 একটির উপর একটি কোষ সাজিয়ে একটি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দেহ গঠিত হয়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488" y="4759377"/>
            <a:ext cx="152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100" y="4785991"/>
            <a:ext cx="2286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" y="1379843"/>
            <a:ext cx="3768625" cy="3171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9843"/>
            <a:ext cx="3733800" cy="321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04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exagon 1"/>
          <p:cNvSpPr/>
          <p:nvPr/>
        </p:nvSpPr>
        <p:spPr>
          <a:xfrm>
            <a:off x="3200400" y="466725"/>
            <a:ext cx="2743200" cy="1066800"/>
          </a:xfrm>
          <a:prstGeom prst="hexagon">
            <a:avLst>
              <a:gd name="adj" fmla="val 57967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0025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57600" y="5534709"/>
            <a:ext cx="18288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কী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9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eptagon 1"/>
          <p:cNvSpPr/>
          <p:nvPr/>
        </p:nvSpPr>
        <p:spPr>
          <a:xfrm>
            <a:off x="3314698" y="368214"/>
            <a:ext cx="2514600" cy="1066800"/>
          </a:xfrm>
          <a:prstGeom prst="hept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54" y="1715157"/>
            <a:ext cx="3519487" cy="3439333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90498" y="5411188"/>
            <a:ext cx="8763000" cy="1066800"/>
          </a:xfrm>
          <a:prstGeom prst="hexagon">
            <a:avLst>
              <a:gd name="adj" fmla="val 131317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দেহের গঠন ও কাজের এককে কোষ বলে 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6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81200" y="319070"/>
            <a:ext cx="5181600" cy="5347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Hexagon 6"/>
          <p:cNvSpPr/>
          <p:nvPr/>
        </p:nvSpPr>
        <p:spPr>
          <a:xfrm>
            <a:off x="3314700" y="5909962"/>
            <a:ext cx="2514600" cy="685800"/>
          </a:xfrm>
          <a:prstGeom prst="hexagon">
            <a:avLst>
              <a:gd name="adj" fmla="val 61923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4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1186581"/>
            <a:ext cx="402336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5187462" y="2044987"/>
            <a:ext cx="12192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44640" y="1752600"/>
            <a:ext cx="22098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গহ্বর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5715000" y="3340387"/>
            <a:ext cx="1198098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6255" y="2006024"/>
            <a:ext cx="198354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3200400" y="978188"/>
            <a:ext cx="0" cy="83819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8360" y="393413"/>
            <a:ext cx="185928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H="1">
            <a:off x="2118360" y="3733800"/>
            <a:ext cx="701040" cy="49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793" y="3441412"/>
            <a:ext cx="187100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275449" y="2298412"/>
            <a:ext cx="60520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43957" y="3047999"/>
            <a:ext cx="1524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103371" y="1010012"/>
            <a:ext cx="899160" cy="838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27220" y="368587"/>
            <a:ext cx="416052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অমসৃণ এন্ডোপ্লাজমিক জালিকা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75449" y="4957964"/>
            <a:ext cx="40386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মসৃণ এন্ডোপ্লাজমিক জালিকা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3195711" y="2820089"/>
            <a:ext cx="4689" cy="19805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36577" y="5849333"/>
            <a:ext cx="64770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অনুবীক্ষণযন্ত্রে দেখা উদ্ভিদ কোষের বিভিন্ন অংশ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1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28" grpId="0" build="p" animBg="1"/>
      <p:bldP spid="35" grpId="0" build="p" animBg="1"/>
      <p:bldP spid="39" grpId="0" build="p" animBg="1"/>
      <p:bldP spid="43" grpId="0" build="p" animBg="1"/>
      <p:bldP spid="46" grpId="0" build="p" animBg="1"/>
      <p:bldP spid="47" grpId="0" build="p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8" y="1857375"/>
            <a:ext cx="3810000" cy="3143250"/>
          </a:xfrm>
          <a:prstGeom prst="roundRect">
            <a:avLst>
              <a:gd name="adj" fmla="val 274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12608" y="433388"/>
            <a:ext cx="4038600" cy="990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অংশের নাম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0" y="4162425"/>
            <a:ext cx="1676400" cy="838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2550" y="5334000"/>
            <a:ext cx="6438900" cy="9978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উদ্ভিদ কোষের পরিচিতি প্রদান করে।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কোষপ্রাচীর সেলুলোজ দিয়ে তৈরি 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2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89" y="527537"/>
            <a:ext cx="2960240" cy="2101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1834"/>
          <a:stretch/>
        </p:blipFill>
        <p:spPr>
          <a:xfrm>
            <a:off x="228600" y="533400"/>
            <a:ext cx="29718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81400" y="1285831"/>
            <a:ext cx="198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838200"/>
            <a:ext cx="990600" cy="6096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715000" y="1578218"/>
            <a:ext cx="9906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6335" y="3433278"/>
            <a:ext cx="845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কোষের কেন্দ্রে বড় কোষ গহ্বর থাকায় নিউক্লিয়াস কোষপ্রাচীরের কাছে অবস্থান করে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335" y="4529253"/>
            <a:ext cx="8562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মধ্যে ভাসমান গোলাকার ঘন বস্তুটিকে নিউক্লিয়াস বলে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335" y="5647460"/>
            <a:ext cx="856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কোষের সব ধরনের শারীরবৃত্তীয় কাজ নিয়ন্ত্রণ করে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8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81488"/>
            <a:ext cx="6286500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24200" y="4079844"/>
            <a:ext cx="28956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টোকন্ড্রি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75" y="5029200"/>
            <a:ext cx="878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মাইটোকন্ড্রিয়াকে কোষের শক্তি উপাদান কেন্দ্র বলা হয় 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প্রধান কাজ হলো শ্বসন প্রক্রিয়ার সাহায্যে শক্তি উৎপাদন করা।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4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724400" cy="268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57600" y="3298874"/>
            <a:ext cx="18288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59414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উদ্ভিদ কোষের একটি অনন্য বৈশিষ্ট্য 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পাতা , ফল বা ফলের রঙ এর জন্য দায়ী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 তিন ধরনের , ক্লোরোপ্লাস্ট ,ক্রোমোপ্লাস্ট, লিউকোপ্লাস্ট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বর্ণহীন প্লাস্টিড খাদ্য সঞ্চয়ে সাহায্য করে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0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238500" y="466579"/>
            <a:ext cx="2667000" cy="704557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58" y="1637714"/>
            <a:ext cx="3915284" cy="2930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00200" y="520631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কোষের তিনটি বৈশিষ্ট্য লিখ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r="26165"/>
          <a:stretch/>
        </p:blipFill>
        <p:spPr>
          <a:xfrm>
            <a:off x="990600" y="493541"/>
            <a:ext cx="1779014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r="6666" b="2001"/>
          <a:stretch/>
        </p:blipFill>
        <p:spPr>
          <a:xfrm>
            <a:off x="5958840" y="498230"/>
            <a:ext cx="1759085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2" y="32004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মাকসুদা 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লাইব্রেরীয়ান </a:t>
            </a:r>
          </a:p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পুটিজুরী এস . সি . উচ্চ বিদ্যালয় </a:t>
            </a:r>
          </a:p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বাহুবল , হবিগঞ্জ ।</a:t>
            </a:r>
          </a:p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০১৭৩৫৬০২৪২৮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2004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৬ষ্ঠ </a:t>
            </a:r>
          </a:p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অধ্যায়ঃ তৃতীয় </a:t>
            </a:r>
          </a:p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ছাত্রছাত্রীঃ ৮০ জন </a:t>
            </a:r>
          </a:p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30699" y="1143000"/>
            <a:ext cx="82685" cy="538985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>
            <a:off x="4517525" y="1981200"/>
            <a:ext cx="511675" cy="68580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16200000">
            <a:off x="3755506" y="2311497"/>
            <a:ext cx="533400" cy="68404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>
            <a:off x="4588138" y="4343400"/>
            <a:ext cx="685800" cy="60960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8149970">
            <a:off x="3829666" y="4859283"/>
            <a:ext cx="537273" cy="68580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tial Circle 17"/>
          <p:cNvSpPr/>
          <p:nvPr/>
        </p:nvSpPr>
        <p:spPr>
          <a:xfrm rot="17814712">
            <a:off x="3886200" y="381000"/>
            <a:ext cx="1143000" cy="568867"/>
          </a:xfrm>
          <a:prstGeom prst="pi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152400" y="152400"/>
            <a:ext cx="8839200" cy="6553200"/>
          </a:xfrm>
          <a:prstGeom prst="hexagon">
            <a:avLst>
              <a:gd name="adj" fmla="val 75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3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bbon: Tilted Up 1"/>
          <p:cNvSpPr/>
          <p:nvPr/>
        </p:nvSpPr>
        <p:spPr>
          <a:xfrm>
            <a:off x="2133014" y="245242"/>
            <a:ext cx="4267200" cy="1295400"/>
          </a:xfrm>
          <a:prstGeom prst="ribbon2">
            <a:avLst>
              <a:gd name="adj1" fmla="val 32957"/>
              <a:gd name="adj2" fmla="val 50000"/>
            </a:avLst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69522"/>
            <a:ext cx="66294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জীব দেহের গঠনের একককে কি বলা হয়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2527611"/>
            <a:ext cx="6172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ক) কলা  খ) কোষ  গ) অঙ্গ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809457" y="2691054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602" y="3262648"/>
            <a:ext cx="2814711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প্লাস্টিড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814" y="3912183"/>
            <a:ext cx="8382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 এক ধরনের রঙ বা বর্ণ কণকা খ) কোষের জলীয় অংশ গ) প্লাস্টিড কোষের অঙ্গাণু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2602" y="4023948"/>
            <a:ext cx="381000" cy="3954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1056" y="5112921"/>
            <a:ext cx="55245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৩)বর্ণহীন প্লাস্টিডের কাজ কোনটি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056" y="5912272"/>
            <a:ext cx="7467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শর্করা তৈরি খ) পরাগায়ন ঘটানো গ) খাদ্য সঞ্চয় করা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81600" y="605226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build="p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bbon: Tilted Up 1"/>
          <p:cNvSpPr/>
          <p:nvPr/>
        </p:nvSpPr>
        <p:spPr>
          <a:xfrm>
            <a:off x="2286000" y="533400"/>
            <a:ext cx="4572000" cy="1143000"/>
          </a:xfrm>
          <a:prstGeom prst="ribbon2">
            <a:avLst>
              <a:gd name="adj1" fmla="val 33333"/>
              <a:gd name="adj2" fmla="val 5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05000"/>
            <a:ext cx="3429000" cy="3312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7300" y="544643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কোষের চিহ্নিত চিত্র অঙ্কন কর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3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0334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9" y="1395997"/>
            <a:ext cx="8373982" cy="48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8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3" y="952500"/>
            <a:ext cx="879683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4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542552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0" y="421691"/>
            <a:ext cx="6877519" cy="45821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744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362200" y="1219200"/>
            <a:ext cx="4419600" cy="838200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57500" y="3242603"/>
            <a:ext cx="3429000" cy="205740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4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9" y="571500"/>
            <a:ext cx="87848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6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2019300" y="609600"/>
            <a:ext cx="5105400" cy="13716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974371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কী তা বলতে পারবে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কোষের বিভিন্ন অংশ চিহ্নিত করতে পারবে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কোষের বৈশিষ্ট্য ব্যাখ্যা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17800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5486400"/>
            <a:ext cx="87630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্মাণ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77200" cy="474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523</TotalTime>
  <Words>363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Courier New</vt:lpstr>
      <vt:lpstr>NikoshBAN</vt:lpstr>
      <vt:lpstr>Trebuchet MS</vt:lpstr>
      <vt:lpstr>Verdana</vt:lpstr>
      <vt:lpstr>Vrinda</vt:lpstr>
      <vt:lpstr>Wingdings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226</cp:revision>
  <dcterms:created xsi:type="dcterms:W3CDTF">2016-11-08T12:58:53Z</dcterms:created>
  <dcterms:modified xsi:type="dcterms:W3CDTF">2016-12-10T14:54:29Z</dcterms:modified>
</cp:coreProperties>
</file>